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1255">
          <p15:clr>
            <a:srgbClr val="A4A3A4"/>
          </p15:clr>
        </p15:guide>
        <p15:guide id="4" pos="347">
          <p15:clr>
            <a:srgbClr val="A4A3A4"/>
          </p15:clr>
        </p15:guide>
        <p15:guide id="5" pos="7378">
          <p15:clr>
            <a:srgbClr val="A4A3A4"/>
          </p15:clr>
        </p15:guide>
        <p15:guide id="6" pos="4384">
          <p15:clr>
            <a:srgbClr val="A4A3A4"/>
          </p15:clr>
        </p15:guide>
        <p15:guide id="7" pos="5881">
          <p15:clr>
            <a:srgbClr val="A4A3A4"/>
          </p15:clr>
        </p15:guide>
        <p15:guide id="8" pos="1844">
          <p15:clr>
            <a:srgbClr val="A4A3A4"/>
          </p15:clr>
        </p15:guide>
        <p15:guide id="9" orient="horz" pos="2296">
          <p15:clr>
            <a:srgbClr val="A4A3A4"/>
          </p15:clr>
        </p15:guide>
        <p15:guide id="10" orient="horz" pos="1570">
          <p15:clr>
            <a:srgbClr val="A4A3A4"/>
          </p15:clr>
        </p15:guide>
        <p15:guide id="11" orient="horz" pos="663">
          <p15:clr>
            <a:srgbClr val="A4A3A4"/>
          </p15:clr>
        </p15:guide>
        <p15:guide id="12" orient="horz" pos="1117">
          <p15:clr>
            <a:srgbClr val="A4A3A4"/>
          </p15:clr>
        </p15:guide>
        <p15:guide id="13" pos="2343">
          <p15:clr>
            <a:srgbClr val="A4A3A4"/>
          </p15:clr>
        </p15:guide>
        <p15:guide id="14" orient="horz" pos="1434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j+zocFHpCQ9TF6vI6/aaPQXc4J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1255"/>
        <p:guide pos="347"/>
        <p:guide pos="7378"/>
        <p:guide pos="4384"/>
        <p:guide pos="5881"/>
        <p:guide pos="1844"/>
        <p:guide pos="2296" orient="horz"/>
        <p:guide pos="1570" orient="horz"/>
        <p:guide pos="663" orient="horz"/>
        <p:guide pos="1117" orient="horz"/>
        <p:guide pos="2343"/>
        <p:guide pos="143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0d925926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g1f0d925926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8ad5a9a36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268ad5a9a36_1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8ad5a9a36_1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5" name="Google Shape;285;g268ad5a9a36_1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8ad5a9a36_1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4" name="Google Shape;294;g268ad5a9a36_1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8ad5a9a36_1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g268ad5a9a36_1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8ad5a9a36_1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ko-KR" sz="1100">
                <a:latin typeface="Arial"/>
                <a:ea typeface="Arial"/>
                <a:cs typeface="Arial"/>
                <a:sym typeface="Arial"/>
              </a:rPr>
              <a:t>목차 수정 한번 해야합니다. (+) 뒷배경 누르기</a:t>
            </a:r>
            <a:endParaRPr b="1"/>
          </a:p>
        </p:txBody>
      </p:sp>
      <p:sp>
        <p:nvSpPr>
          <p:cNvPr id="209" name="Google Shape;209;g268ad5a9a36_1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68ad5a9a36_1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268ad5a9a36_1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b8dbdd9a2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2b8dbdd9a2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b8dbdd9a2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4" name="Google Shape;234;g2b8dbdd9a2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8dbdd9a2e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g2b8dbdd9a2e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b8dbdd9a2e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2" name="Google Shape;252;g2b8dbdd9a2e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b8dbdd9a2e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1" name="Google Shape;261;g2b8dbdd9a2e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b8dbdd9a2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2b8dbdd9a2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7">
  <p:cSld name="part1_3_1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g2685538f99b_0_16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g2685538f99b_0_16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g2685538f99b_0_16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Part7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g2685538f99b_0_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2685538f99b_0_16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g2685538f99b_0_16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" name="Google Shape;22;g2685538f99b_0_16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23" name="Google Shape;23;g2685538f99b_0_16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g2685538f99b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">
  <p:cSld name="part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g2685538f99b_0_10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g2685538f99b_0_10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685538f99b_0_10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Part1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g2685538f99b_0_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85538f99b_0_10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2685538f99b_0_10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g2685538f99b_0_10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96" name="Google Shape;96;g2685538f99b_0_10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g2685538f99b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2">
  <p:cSld name="part1_1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g2685538f99b_0_11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g2685538f99b_0_11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2685538f99b_0_11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Part2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g2685538f99b_0_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685538f99b_0_11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2685538f99b_0_11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g2685538f99b_0_11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06" name="Google Shape;106;g2685538f99b_0_11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2685538f99b_0_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3">
  <p:cSld name="part1_2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g2685538f99b_0_12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g2685538f99b_0_12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2685538f99b_0_12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Part3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2685538f99b_0_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685538f99b_0_12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2685538f99b_0_12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g2685538f99b_0_12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16" name="Google Shape;116;g2685538f99b_0_12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g2685538f99b_0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4">
  <p:cSld name="part1_1_1_1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g2685538f99b_0_13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g2685538f99b_0_13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2685538f99b_0_13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Part4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2685538f99b_0_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685538f99b_0_13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685538f99b_0_13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Google Shape;125;g2685538f99b_0_13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26" name="Google Shape;126;g2685538f99b_0_13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g2685538f99b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5">
  <p:cSld name="part1_3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g2685538f99b_0_14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g2685538f99b_0_14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685538f99b_0_14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Part5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685538f99b_0_1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685538f99b_0_14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685538f99b_0_14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g2685538f99b_0_14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36" name="Google Shape;136;g2685538f99b_0_14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g2685538f99b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6">
  <p:cSld name="part1_1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g2685538f99b_0_15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g2685538f99b_0_15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685538f99b_0_15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Part6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2685538f99b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2685538f99b_0_15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685538f99b_0_15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g2685538f99b_0_15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46" name="Google Shape;146;g2685538f99b_0_15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2685538f99b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8">
  <p:cSld name="part1_1_2_1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g2685538f99b_0_17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g2685538f99b_0_17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2685538f99b_0_17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Part8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2685538f99b_0_1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85538f99b_0_17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2685538f99b_0_17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g2685538f99b_0_17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56" name="Google Shape;156;g2685538f99b_0_17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2685538f99b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9">
  <p:cSld name="part1_3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g2685538f99b_0_18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g2685538f99b_0_18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685538f99b_0_18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Part9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g2685538f99b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685538f99b_0_18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685538f99b_0_18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g2685538f99b_0_18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66" name="Google Shape;166;g2685538f99b_0_18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685538f99b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0">
  <p:cSld name="part1_1_2_1_1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g2685538f99b_0_19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" name="Google Shape;170;g2685538f99b_0_19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685538f99b_0_19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Part10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2685538f99b_0_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685538f99b_0_19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2685538f99b_0_19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g2685538f99b_0_19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76" name="Google Shape;176;g2685538f99b_0_19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g2685538f99b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빈 화면">
  <p:cSld name="1_빈 화면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82" name="Google Shape;18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52"/>
          <p:cNvPicPr preferRelativeResize="0"/>
          <p:nvPr/>
        </p:nvPicPr>
        <p:blipFill rotWithShape="1">
          <a:blip r:embed="rId3">
            <a:alphaModFix/>
          </a:blip>
          <a:srcRect b="0" l="0" r="82617" t="0"/>
          <a:stretch/>
        </p:blipFill>
        <p:spPr>
          <a:xfrm>
            <a:off x="0" y="7569"/>
            <a:ext cx="2119357" cy="959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7" name="Google Shape;187;p5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1">
  <p:cSld name="part1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32;p41"/>
          <p:cNvCxnSpPr/>
          <p:nvPr/>
        </p:nvCxnSpPr>
        <p:spPr>
          <a:xfrm>
            <a:off x="177800" y="692696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" name="Google Shape;33;p41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Analytics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" name="Google Shape;3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1"/>
          <p:cNvSpPr txBox="1"/>
          <p:nvPr/>
        </p:nvSpPr>
        <p:spPr>
          <a:xfrm>
            <a:off x="11424592" y="6453336"/>
            <a:ext cx="79898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1"/>
          <p:cNvSpPr txBox="1"/>
          <p:nvPr/>
        </p:nvSpPr>
        <p:spPr>
          <a:xfrm>
            <a:off x="284249" y="159023"/>
            <a:ext cx="40847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서울시 청소년 정신건강 분석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" name="Google Shape;38;p41"/>
          <p:cNvCxnSpPr/>
          <p:nvPr/>
        </p:nvCxnSpPr>
        <p:spPr>
          <a:xfrm>
            <a:off x="191344" y="731866"/>
            <a:ext cx="504056" cy="32087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39" name="Google Shape;39;p41"/>
          <p:cNvSpPr/>
          <p:nvPr/>
        </p:nvSpPr>
        <p:spPr>
          <a:xfrm>
            <a:off x="5943600" y="332656"/>
            <a:ext cx="3248744" cy="3248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rgbClr val="C0E5F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66320" y="1572225"/>
            <a:ext cx="3582494" cy="362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6363" y="1338377"/>
            <a:ext cx="1257606" cy="1733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35935" y="4218540"/>
            <a:ext cx="812879" cy="8266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42"/>
          <p:cNvCxnSpPr/>
          <p:nvPr/>
        </p:nvCxnSpPr>
        <p:spPr>
          <a:xfrm>
            <a:off x="932873" y="5200068"/>
            <a:ext cx="10291425" cy="0"/>
          </a:xfrm>
          <a:prstGeom prst="straightConnector1">
            <a:avLst/>
          </a:prstGeom>
          <a:noFill/>
          <a:ln cap="flat" cmpd="sng" w="25400">
            <a:solidFill>
              <a:srgbClr val="224D97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6" name="Google Shape;46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97165" y="3931002"/>
            <a:ext cx="1383792" cy="4094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42"/>
          <p:cNvGrpSpPr/>
          <p:nvPr/>
        </p:nvGrpSpPr>
        <p:grpSpPr>
          <a:xfrm>
            <a:off x="1241044" y="1779277"/>
            <a:ext cx="1270021" cy="853087"/>
            <a:chOff x="200668" y="1418298"/>
            <a:chExt cx="937280" cy="629580"/>
          </a:xfrm>
        </p:grpSpPr>
        <p:sp>
          <p:nvSpPr>
            <p:cNvPr id="48" name="Google Shape;48;p42"/>
            <p:cNvSpPr/>
            <p:nvPr/>
          </p:nvSpPr>
          <p:spPr>
            <a:xfrm>
              <a:off x="200668" y="1418298"/>
              <a:ext cx="892493" cy="584775"/>
            </a:xfrm>
            <a:prstGeom prst="roundRect">
              <a:avLst>
                <a:gd fmla="val 16667" name="adj"/>
              </a:avLst>
            </a:prstGeom>
            <a:solidFill>
              <a:srgbClr val="224D9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42"/>
            <p:cNvSpPr/>
            <p:nvPr/>
          </p:nvSpPr>
          <p:spPr>
            <a:xfrm>
              <a:off x="292947" y="1494221"/>
              <a:ext cx="845001" cy="553657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224D9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4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6" name="Google Shape;66;p4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4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" name="Google Shape;68;p4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2">
  <p:cSld name="part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46"/>
          <p:cNvCxnSpPr/>
          <p:nvPr/>
        </p:nvCxnSpPr>
        <p:spPr>
          <a:xfrm>
            <a:off x="177800" y="835707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" name="Google Shape;74;p46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46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 2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6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pic>
        <p:nvPicPr>
          <p:cNvPr id="77" name="Google Shape;7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1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sp>
        <p:nvSpPr>
          <p:cNvPr id="80" name="Google Shape;80;p51"/>
          <p:cNvSpPr/>
          <p:nvPr/>
        </p:nvSpPr>
        <p:spPr>
          <a:xfrm>
            <a:off x="0" y="0"/>
            <a:ext cx="12192000" cy="840138"/>
          </a:xfrm>
          <a:prstGeom prst="rect">
            <a:avLst/>
          </a:prstGeom>
          <a:solidFill>
            <a:srgbClr val="C0E5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51"/>
          <p:cNvSpPr/>
          <p:nvPr/>
        </p:nvSpPr>
        <p:spPr>
          <a:xfrm>
            <a:off x="64363" y="-6735"/>
            <a:ext cx="136305" cy="840142"/>
          </a:xfrm>
          <a:prstGeom prst="rect">
            <a:avLst/>
          </a:prstGeom>
          <a:solidFill>
            <a:srgbClr val="224D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" name="Google Shape;82;p51"/>
          <p:cNvGrpSpPr/>
          <p:nvPr/>
        </p:nvGrpSpPr>
        <p:grpSpPr>
          <a:xfrm>
            <a:off x="9686943" y="54294"/>
            <a:ext cx="2386267" cy="772868"/>
            <a:chOff x="9686943" y="5102328"/>
            <a:chExt cx="2386267" cy="772868"/>
          </a:xfrm>
        </p:grpSpPr>
        <p:pic>
          <p:nvPicPr>
            <p:cNvPr id="83" name="Google Shape;83;p5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9686943" y="5129544"/>
              <a:ext cx="992859" cy="737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828349" y="5102328"/>
              <a:ext cx="763207" cy="7728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17157" y="5498512"/>
              <a:ext cx="267746" cy="3689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5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591556" y="5243853"/>
              <a:ext cx="481654" cy="4898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7" name="Google Shape;87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65680" y="6506681"/>
            <a:ext cx="866703" cy="25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0d925926c_0_0"/>
          <p:cNvSpPr txBox="1"/>
          <p:nvPr/>
        </p:nvSpPr>
        <p:spPr>
          <a:xfrm>
            <a:off x="1385392" y="2182470"/>
            <a:ext cx="150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8 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f0d925926c_0_0"/>
          <p:cNvSpPr txBox="1"/>
          <p:nvPr/>
        </p:nvSpPr>
        <p:spPr>
          <a:xfrm>
            <a:off x="3243285" y="2115032"/>
            <a:ext cx="8934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About Yolo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g1f0d925926c_0_0"/>
          <p:cNvPicPr preferRelativeResize="0"/>
          <p:nvPr/>
        </p:nvPicPr>
        <p:blipFill rotWithShape="1">
          <a:blip r:embed="rId3">
            <a:alphaModFix/>
          </a:blip>
          <a:srcRect b="27197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f0d925926c_0_0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1f0d925926c_0_0"/>
          <p:cNvSpPr txBox="1"/>
          <p:nvPr/>
        </p:nvSpPr>
        <p:spPr>
          <a:xfrm>
            <a:off x="1156800" y="337055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핑크봇과 통신 및 연결하기 위한 세팅작업 안내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g268ad5a9a36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485" y="2425000"/>
            <a:ext cx="9345038" cy="427042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268ad5a9a36_1_29"/>
          <p:cNvSpPr/>
          <p:nvPr/>
        </p:nvSpPr>
        <p:spPr>
          <a:xfrm flipH="1">
            <a:off x="7335450" y="2053600"/>
            <a:ext cx="42642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엔터로 저장 후 다음 사진 라벨링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268ad5a9a36_1_2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8ad5a9a36_1_35"/>
          <p:cNvSpPr/>
          <p:nvPr/>
        </p:nvSpPr>
        <p:spPr>
          <a:xfrm flipH="1">
            <a:off x="6746250" y="2053600"/>
            <a:ext cx="48534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39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Generate에서 dataset 분류하기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g268ad5a9a36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7200" y="2425000"/>
            <a:ext cx="9174474" cy="436237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68ad5a9a36_1_35"/>
          <p:cNvSpPr/>
          <p:nvPr/>
        </p:nvSpPr>
        <p:spPr>
          <a:xfrm>
            <a:off x="3962400" y="3393450"/>
            <a:ext cx="1280100" cy="102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268ad5a9a36_1_35"/>
          <p:cNvSpPr txBox="1"/>
          <p:nvPr/>
        </p:nvSpPr>
        <p:spPr>
          <a:xfrm>
            <a:off x="5627850" y="6415975"/>
            <a:ext cx="9363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268ad5a9a36_1_35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8ad5a9a36_1_41"/>
          <p:cNvSpPr/>
          <p:nvPr/>
        </p:nvSpPr>
        <p:spPr>
          <a:xfrm flipH="1">
            <a:off x="5882550" y="2053600"/>
            <a:ext cx="57171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39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분류 후 version선택 후 Export Dataset 클릭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g268ad5a9a36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525" y="2425000"/>
            <a:ext cx="9040945" cy="4365626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g268ad5a9a36_1_41"/>
          <p:cNvSpPr txBox="1"/>
          <p:nvPr/>
        </p:nvSpPr>
        <p:spPr>
          <a:xfrm>
            <a:off x="8218675" y="2976325"/>
            <a:ext cx="9363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268ad5a9a36_1_41"/>
          <p:cNvSpPr/>
          <p:nvPr/>
        </p:nvSpPr>
        <p:spPr>
          <a:xfrm>
            <a:off x="7280200" y="4210463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YOLOv8로 Format 버전확인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268ad5a9a36_1_41"/>
          <p:cNvSpPr/>
          <p:nvPr/>
        </p:nvSpPr>
        <p:spPr>
          <a:xfrm>
            <a:off x="3830325" y="3525525"/>
            <a:ext cx="936300" cy="109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268ad5a9a36_1_4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g268ad5a9a36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763" y="2425000"/>
            <a:ext cx="9180474" cy="44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268ad5a9a36_1_49"/>
          <p:cNvSpPr txBox="1"/>
          <p:nvPr/>
        </p:nvSpPr>
        <p:spPr>
          <a:xfrm>
            <a:off x="4583000" y="3532375"/>
            <a:ext cx="2813400" cy="175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268ad5a9a36_1_49"/>
          <p:cNvSpPr/>
          <p:nvPr/>
        </p:nvSpPr>
        <p:spPr>
          <a:xfrm>
            <a:off x="7396400" y="4010413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복사해서 사용하기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268ad5a9a36_1_4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8ad5a9a36_1_8"/>
          <p:cNvSpPr txBox="1"/>
          <p:nvPr/>
        </p:nvSpPr>
        <p:spPr>
          <a:xfrm>
            <a:off x="1331224" y="1381775"/>
            <a:ext cx="309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8 - </a:t>
            </a:r>
            <a:r>
              <a:rPr b="1" i="0" lang="ko-KR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g268ad5a9a36_1_8"/>
          <p:cNvPicPr preferRelativeResize="0"/>
          <p:nvPr/>
        </p:nvPicPr>
        <p:blipFill rotWithShape="1">
          <a:blip r:embed="rId3">
            <a:alphaModFix/>
          </a:blip>
          <a:srcRect b="27197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268ad5a9a36_1_8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68ad5a9a36_1_8"/>
          <p:cNvSpPr txBox="1"/>
          <p:nvPr/>
        </p:nvSpPr>
        <p:spPr>
          <a:xfrm>
            <a:off x="2350901" y="2631757"/>
            <a:ext cx="8934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lang="ko-KR" sz="2000">
                <a:solidFill>
                  <a:schemeClr val="lt1"/>
                </a:solidFill>
              </a:rPr>
              <a:t>라벨링 하기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268ad5a9a36_1_8"/>
          <p:cNvSpPr txBox="1"/>
          <p:nvPr/>
        </p:nvSpPr>
        <p:spPr>
          <a:xfrm>
            <a:off x="5926700" y="234680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8ad5a9a36_1_1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268ad5a9a36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137" y="2425000"/>
            <a:ext cx="9443716" cy="44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68ad5a9a36_1_16"/>
          <p:cNvSpPr txBox="1"/>
          <p:nvPr/>
        </p:nvSpPr>
        <p:spPr>
          <a:xfrm>
            <a:off x="2712475" y="5427750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268ad5a9a36_1_16"/>
          <p:cNvSpPr/>
          <p:nvPr/>
        </p:nvSpPr>
        <p:spPr>
          <a:xfrm flipH="1">
            <a:off x="7010550" y="2053600"/>
            <a:ext cx="45891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Roboflow 사이트 접속하기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b8dbdd9a2e_0_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g2b8dbdd9a2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b8dbdd9a2e_0_1"/>
          <p:cNvSpPr/>
          <p:nvPr/>
        </p:nvSpPr>
        <p:spPr>
          <a:xfrm>
            <a:off x="965200" y="3007350"/>
            <a:ext cx="5455800" cy="285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2b8dbdd9a2e_0_1"/>
          <p:cNvSpPr txBox="1"/>
          <p:nvPr/>
        </p:nvSpPr>
        <p:spPr>
          <a:xfrm>
            <a:off x="10405450" y="2492375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dbdd9a2e_0_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g2b8dbdd9a2e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75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b8dbdd9a2e_0_6"/>
          <p:cNvSpPr txBox="1"/>
          <p:nvPr/>
        </p:nvSpPr>
        <p:spPr>
          <a:xfrm>
            <a:off x="1291925" y="5916300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2b8dbdd9a2e_0_6"/>
          <p:cNvSpPr/>
          <p:nvPr/>
        </p:nvSpPr>
        <p:spPr>
          <a:xfrm>
            <a:off x="7236400" y="5780550"/>
            <a:ext cx="41994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학습 시킬 object 목록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2b8dbdd9a2e_0_6"/>
          <p:cNvSpPr/>
          <p:nvPr/>
        </p:nvSpPr>
        <p:spPr>
          <a:xfrm>
            <a:off x="4795525" y="2492375"/>
            <a:ext cx="62745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학습 시킬 object 목록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b8dbdd9a2e_0_6"/>
          <p:cNvSpPr txBox="1"/>
          <p:nvPr/>
        </p:nvSpPr>
        <p:spPr>
          <a:xfrm>
            <a:off x="1403725" y="2628150"/>
            <a:ext cx="3391800" cy="3152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b8dbdd9a2e_0_1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g2b8dbdd9a2e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b8dbdd9a2e_0_11"/>
          <p:cNvSpPr txBox="1"/>
          <p:nvPr/>
        </p:nvSpPr>
        <p:spPr>
          <a:xfrm>
            <a:off x="6768225" y="3857500"/>
            <a:ext cx="12075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2b8dbdd9a2e_0_11"/>
          <p:cNvSpPr/>
          <p:nvPr/>
        </p:nvSpPr>
        <p:spPr>
          <a:xfrm>
            <a:off x="8229600" y="3756400"/>
            <a:ext cx="33168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라벨링할 사진 폴더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b8dbdd9a2e_0_1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g2b8dbdd9a2e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b8dbdd9a2e_0_16"/>
          <p:cNvSpPr/>
          <p:nvPr/>
        </p:nvSpPr>
        <p:spPr>
          <a:xfrm>
            <a:off x="3759200" y="3474725"/>
            <a:ext cx="6289200" cy="307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2b8dbdd9a2e_0_16"/>
          <p:cNvSpPr txBox="1"/>
          <p:nvPr/>
        </p:nvSpPr>
        <p:spPr>
          <a:xfrm>
            <a:off x="8830700" y="1773250"/>
            <a:ext cx="14106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b8dbdd9a2e_0_16"/>
          <p:cNvSpPr/>
          <p:nvPr/>
        </p:nvSpPr>
        <p:spPr>
          <a:xfrm>
            <a:off x="8239750" y="4616675"/>
            <a:ext cx="33168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라벨링할 사진들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b8dbdd9a2e_0_2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g2b8dbdd9a2e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5936"/>
            <a:ext cx="11887199" cy="452179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2b8dbdd9a2e_0_21"/>
          <p:cNvSpPr/>
          <p:nvPr/>
        </p:nvSpPr>
        <p:spPr>
          <a:xfrm>
            <a:off x="1625600" y="1635750"/>
            <a:ext cx="7599600" cy="429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g2b8dbdd9a2e_0_21"/>
          <p:cNvSpPr/>
          <p:nvPr/>
        </p:nvSpPr>
        <p:spPr>
          <a:xfrm>
            <a:off x="9733275" y="2336800"/>
            <a:ext cx="345600" cy="22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2b8dbdd9a2e_0_21"/>
          <p:cNvSpPr txBox="1"/>
          <p:nvPr/>
        </p:nvSpPr>
        <p:spPr>
          <a:xfrm>
            <a:off x="9225200" y="5623900"/>
            <a:ext cx="14106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b8dbdd9a2e_0_2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g2b8dbdd9a2e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600" y="2425000"/>
            <a:ext cx="9700809" cy="4432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2b8dbdd9a2e_0_26"/>
          <p:cNvSpPr/>
          <p:nvPr/>
        </p:nvSpPr>
        <p:spPr>
          <a:xfrm flipH="1">
            <a:off x="4663350" y="2053600"/>
            <a:ext cx="69363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Dataset으로 들어간 후 사진 라벨링 할 사진 더블클릭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b8dbdd9a2e_0_26"/>
          <p:cNvSpPr/>
          <p:nvPr/>
        </p:nvSpPr>
        <p:spPr>
          <a:xfrm>
            <a:off x="6746250" y="5439625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드레그해서 object 라벨링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2022-08-19T02:45:41Z</dcterms:created>
  <dc:creator>이아람</dc:creator>
</cp:coreProperties>
</file>